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79" r:id="rId4"/>
    <p:sldId id="280" r:id="rId5"/>
    <p:sldId id="268" r:id="rId6"/>
    <p:sldId id="270" r:id="rId7"/>
    <p:sldId id="273" r:id="rId8"/>
    <p:sldId id="275" r:id="rId9"/>
    <p:sldId id="276" r:id="rId10"/>
    <p:sldId id="277" r:id="rId11"/>
    <p:sldId id="278" r:id="rId12"/>
    <p:sldId id="27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6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4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6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8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3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8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1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0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9C0DD-DAF4-3C4F-AFCE-EE3E58179DFD}" type="datetimeFigureOut">
              <a:rPr lang="en-US" smtClean="0"/>
              <a:t>9/2/20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1917B-7B7D-4741-9E57-6D21D02E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9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lipse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79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lipse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79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pective12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2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2b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0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spective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lipse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1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lipse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7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lipse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79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Macintosh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2020-06-15T22:43:43Z</dcterms:created>
  <dcterms:modified xsi:type="dcterms:W3CDTF">2020-09-02T17:07:58Z</dcterms:modified>
</cp:coreProperties>
</file>